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D10DD0-1E7F-448E-9483-D173ABBAC0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475399-9383-4950-A202-39E826483E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C43831-D235-4F8E-A2BC-D78B55B6D3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2024-04-26T20:31:08Z</dcterms:modified>
</cp:coreProperties>
</file>