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DA2C1-EAE6-4C1B-B4B7-6421368B6E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09204-20B3-4E6C-9AAF-F6BFF1761C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retardation, early mortality and hypothermia of Tk2−/− mice. (A) Body weight of Tk2+/+ (▪) (mean ± SD, n = 27) and Tk2−/− (▴) (mean ± SD, n = 5) mice. (B) Relative organ weight (organ weight/body weight, mean ± SD) of Tk2+/+ (white bars) and Tk2−/− (black bars). (C) Survival of Tk2+/+ (▪) and Tk2−/− (▴) mice. (D) Surface body temperature of Tk2+/+ (▪) (n = 27, mean ± SD) and Tk2−/− (▴) (n = 10, mean ± SD)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9FA4F1-DC87-47A2-8EC5-D21ED26049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2329–2335,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Growth retardation, early mortality and hypothermia of Tk2</a:t>
            </a:r>
            <a:r>
              <a:rPr lang="en-US" altLang="en-US" b="0" baseline="30000"/>
              <a:t>−/−</a:t>
            </a:r>
            <a:r>
              <a:rPr lang="en-US" altLang="en-US" b="0"/>
              <a:t> mice. (A) Body weight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Growth retardation, early mortality and hypothermia of Tk2−/− mice. (A) Body weight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2024-05-11T03:37:03Z</dcterms:modified>
</cp:coreProperties>
</file>