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FCA57E-5C3B-40C0-B476-62E1413AAC6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79DFE0-60F7-4DB3-9DF5-08D3F6A3FD1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Growth retardation, early mortality and hypothermia of Tk2−/− mice. (A) Body weight of Tk2+/+ (▪) (mean ± SD, n = 27) and Tk2−/− (▴) (mean ± SD, n = 5) mice. (B) Relative organ weight (organ weight/body weight, mean ± SD) of Tk2+/+ (white bars) and Tk2−/− (black bars). (C) Survival of Tk2+/+ (▪) and Tk2−/− (▴) mice. (D) Surface body temperature of Tk2+/+ (▪) (n = 27, mean ± SD) and Tk2−/− (▴) (n = 10, mean ± SD) mice.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3063C7-2C33-45D6-A807-8A76F27F04B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n1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17, Issue 15, 1 August 2008, Pages 2329–2335,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https://doi.org/10.1093/hmg/ddn133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Growth retardation, early mortality and hypothermia of Tk2</a:t>
            </a:r>
            <a:r>
              <a:rPr lang="en-US" altLang="en-US" b="0" baseline="30000"/>
              <a:t>−/−</a:t>
            </a:r>
            <a:r>
              <a:rPr lang="en-US" altLang="en-US" b="0"/>
              <a:t> mice. (A) Body weight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Growth retardation, early mortality and hypothermia of Tk2−/− mice. (A) Body weight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2024-09-20T06:56:34Z</dcterms:modified>
</cp:coreProperties>
</file>