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A878C-A1B6-4D2D-B7B4-F9656A0594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2B5E0-A179-45D1-8704-F264E62CA0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E8A25-7F37-47A7-A881-CEBA82AA73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2024-04-27T03:44:59Z</dcterms:modified>
</cp:coreProperties>
</file>