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99275D-5422-412F-A128-E6D076A20F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D80C1E-A1B0-487F-9F6B-476DAFFF2B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55C094-410A-4A32-B7FA-E30D54563C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2024-04-27T00:25:49Z</dcterms:modified>
</cp:coreProperties>
</file>