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EEF736-09F8-4630-A4E6-0AC2F9DFD4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DFA60A-72E4-478C-8A7A-6FB19D5AC9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Anterograde labeling observed in the IC after a BDA injection in the PEG. Sections are ordered from rostral to caudal (A–D). The terminal fields are located in the ipsilateral LN and in the DC bilaterally. Some labeled fibers are observed in the nucleus of the brachium of the inferior colliculus (nBIC). The IS is shown in (E), and details of the terminal fields in the ipsilateral DC are shown in (F) and (G), with arrows pointing at labeled terminals. In general, these terminals are larger than those shown in Figures 7 and 8. Scale bar is 1 mm in (A–D), 2 mm in (E), and 50 μm in (F) and (G). I, Layer I of the cortex; contra, contralateral; D, dorsal; ipsi, ipsilateral; M, medial; P, posterior; V, ventral.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EF584-487B-499D-9CE9-E45041F2D6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475–491, </a:t>
            </a:r>
            <a:r>
              <a:rPr lang="en-US" altLang="en-US" sz="1000">
                <a:solidFill>
                  <a:srgbClr val="333333"/>
                </a:solidFill>
                <a:hlinkClick r:id="rId3"/>
              </a:rPr>
              <a:t>https://doi.org/10.1093/cercor/bhj164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Anterograde labeling observed in the IC after a BDA injection in the PEG. Sections are ordered from rostral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Anterograde labeling observed in the IC after a BDA injection in the PEG. Sections are ordered from rostral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2024-04-26T05:04:45Z</dcterms:modified>
</cp:coreProperties>
</file>