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DB54E-5377-4E25-81A2-FD41E96A28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C01A8-17A3-49E2-9888-45FB8394E0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E011C0-2065-4D14-B1BA-7CA577492F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2024-04-26T16:27:46Z</dcterms:modified>
</cp:coreProperties>
</file>