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3F29B3D-7375-4A04-B805-025D15CBBD3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1F0DCA3-6693-4038-A92C-543A7B19D90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Supra-physiological ΔPDZ nNOS expression does not alter the density of the vasculature in the heart. Arterioles and capillaries in the heart were evaluated by anti-α smooth muscle actin immunostaining and capillaries staining, respectively. (A) Representative photomicrographs of arterioles immunostaining (scale bar: top panel 500 µm; bottom panel 100 µm) and capillaries staining (scale bar: top panel 500 µm; bottom panel 50 µm). (B) Quantification of staining results. N = 4, 3 and 6 for BL10, untreated and treated mdx, respectively, in arterioles' staining; N = 4, 4 and 5 for BL10, untreated and treated mdx, respectively, in capillaries staining.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98BEDAE-472D-47FD-9841-0A7C1AB5E0F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u02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23, Issue 12, 15 June 2014, Pages 3189–3199,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https://doi.org/10.1093/hmg/ddu029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4. </a:t>
            </a:r>
            <a:r>
              <a:rPr lang="en-US" altLang="en-US" b="0"/>
              <a:t>Supra-physiological ΔPDZ nNOS expression does not alter the density of the vasculature in the heart.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4. Supra-physiological ΔPDZ nNOS expression does not alter the density of the vasculature in the heart.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2024-09-18T22:48:39Z</dcterms:modified>
</cp:coreProperties>
</file>