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BA333-7CB9-4DD0-AC55-CDC78F1FEB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984A5-E431-495A-87ED-CEF4B3B982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Supra-physiological ΔPDZ nNOS expression does not alter the density of the vasculature in the heart. Arterioles and capillaries in the heart were evaluated by anti-α smooth muscle actin immunostaining and capillaries staining, respectively. (A) Representative photomicrographs of arterioles immunostaining (scale bar: top panel 500 µm; bottom panel 100 µm) and capillaries staining (scale bar: top panel 500 µm; bottom panel 50 µm). (B) Quantification of staining results. N = 4, 3 and 6 for BL10, untreated and treated mdx, respectively, in arterioles' staining; N = 4, 4 and 5 for BL10, untreated and treated mdx, respectively, in capillaries staining.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4BA9C-4924-4743-89C6-33316ECA99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3189–3199,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Supra-physiological ΔPDZ nNOS expression does not alter the density of the vasculature in the heart.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Supra-physiological ΔPDZ nNOS expression does not alter the density of the vasculature in the heart.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2024-09-20T02:38:45Z</dcterms:modified>
</cp:coreProperties>
</file>