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42C7FD0-FDDE-4FB2-8660-25C611D693B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B83EEC8-92C5-4608-9DD7-C51204C0F0B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Supra-physiological ΔPDZ nNOS expression does not alter the density of the vasculature in the heart. Arterioles and capillaries in the heart were evaluated by anti-α smooth muscle actin immunostaining and capillaries staining, respectively. (A) Representative photomicrographs of arterioles immunostaining (scale bar: top panel 500 µm; bottom panel 100 µm) and capillaries staining (scale bar: top panel 500 µm; bottom panel 50 µm). (B) Quantification of staining results. N = 4, 3 and 6 for BL10, untreated and treated mdx, respectively, in arterioles' staining; N = 4, 4 and 5 for BL10, untreated and treated mdx, respectively, in capillaries staining.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4759E24-E39C-4336-BBB7-CBF74A25A9A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u02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23, Issue 12, 15 June 2014, Pages 3189–3199,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https://doi.org/10.1093/hmg/ddu029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Supra-physiological ΔPDZ nNOS expression does not alter the density of the vasculature in the heart.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4. Supra-physiological ΔPDZ nNOS expression does not alter the density of the vasculature in the heart.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2024-05-08T00:57:37Z</dcterms:modified>
</cp:coreProperties>
</file>