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6E972-AB1A-4EDC-9788-E43592111C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B2B805-AFA8-45B2-A988-0529B752BC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Development of rabies virus (RABV) neutralizing antibodies (NAbs) over time in immunized rhesus monkeys (from nonhuman primate [NHP] study 4). Animals were immunized on days 0, 7, and 28 (green) with the indicated vaccine, and RABV NAbs were analyzed over time and determined as international units (IUs), using a World Health Organization standard. Abbreviation: GLA-SE, glucopyranosyl lipid A in stable emulsion. This figure is available in black and white in print and in color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for the Infectious Diseases Society of America 2016.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83258-B00D-4509-8920-DADD437989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w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214, Issue suppl_3, October 2016, Pages S342–S354, </a:t>
            </a:r>
            <a:r>
              <a:rPr lang="en-US" altLang="en-US" sz="1000">
                <a:solidFill>
                  <a:srgbClr val="333333"/>
                </a:solidFill>
                <a:hlinkClick r:id="rId3"/>
              </a:rPr>
              <a:t>https://doi.org/10.1093/infdis/jiw231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Development of rabies virus (RABV) neutralizing antibodies (NAbs) over time in immunized rhesus monkeys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Development of rabies virus (RABV) neutralizing antibodies (NAbs) over time in immunized rhesus monkeys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2024-04-26T20:40:26Z</dcterms:modified>
</cp:coreProperties>
</file>