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F9646D-D07E-4798-A9E1-7C5432D9BB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AAA71F-A6ED-4CF1-AD1B-54430C8F97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out-of-office communication on DRP scores. Error bars indicate ±2 SE. (a) Strength of the association between communication method and DRP scores. (b) Comparison of the effects of secure messaging and phone on process metrics (light gray) and outcome metrics (dark gray).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in association with the International Society for Quality in Health Care;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FF60D5-6D04-4B22-8D4F-22888D3A4F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qhc/mzr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23, Issue 6, December 2011, Pages 664–673,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https://doi.org/10.1093/intqhc/mzr061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Effects of out-of-office communication on DRP scores. Error bars indicate ±2 SE. (a) Strength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Effects of out-of-office communication on DRP scores. Error bars indicate ±2 SE. (a) Strength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2024-04-27T02:06:01Z</dcterms:modified>
</cp:coreProperties>
</file>