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05993-4F59-4E0A-BF7C-43F6231F8A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DCFED-2F56-4514-9124-4A234A3436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Ted Shortliffe and Bruce Buchanan as young Stanford faculty members, circa 1979.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559D5-2126-4707-9FCA-868EDBF8E1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3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3, May 2007, Pages 376–385,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Ted Shortliffe and Bruce Buchanan as young Stanford faculty members, circa 1979.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Ted Shortliffe and Bruce Buchanan as young Stanford faculty members, circa 1979.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2024-04-27T05:00:09Z</dcterms:modified>
</cp:coreProperties>
</file>