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92A09-7CDC-4B9B-AC4C-5DBA48482A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CF368-B36A-490C-876A-1556D745BF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all women enrolled in the Ms Study and women meeting the World Health Organization's definition of menopause and the median age at which they experienced onset of menopause.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4542F-5DF9-45BF-91F8-926A5F58C2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72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10, 15 November 2005, Pages 1517–1524,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https://doi.org/10.1086/497270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Characteristics of all women enrolled in the Ms Study and women meeting the World Health Organization's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Characteristics of all women enrolled in the Ms Study and women meeting the World Health Organization's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2024-04-27T01:03:45Z</dcterms:modified>
</cp:coreProperties>
</file>