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97B32-C3B4-47D4-8DC5-9EDCC2E5D9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7D2B5-B247-45C1-8AC4-8F8ADA1963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left panel displays a sagittal slice showing the significant cluster of activation in the whole-brain random effects analysis. The significant cluster is located in right vMPFC and right ACC and represents increased activation for speaker-congruent sentences relative to speaker-incongruent sentences in the control group. The right panel presents the mean response (mean ± SEM) in the cluster of activation in vMPFC and ACC to speaker-incongruent and speaker-congruent sentences for the ASD and the control group. As indicated by the asterisk, the difference in response to speaker-incongruent and speaker-congruent sentences in right vMPFC and ACC was only significant for the control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E1F7F-D9CF-4D47-891C-64F30F10EC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1941–1952,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left panel displays a sagittal slice showing the significant cluster of activation in the whole-brain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left panel displays a sagittal slice showing the significant cluster of activation in the whole-brain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2024-04-27T01:56:43Z</dcterms:modified>
</cp:coreProperties>
</file>