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75488-1629-4D14-8F55-B6980E4A90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98FFF2-BA26-4035-90D2-D49DB957AF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0A5F95-084F-49B3-BA50-29F1D45644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2024-04-27T00:44:43Z</dcterms:modified>
</cp:coreProperties>
</file>