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8B92A1-0942-471B-A208-A85018A130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550823-5FD2-4FB9-B2E9-4A6B5C6651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Schematic representation of experimental design and TMS perturb-and-measure protocol. MEPs were recorded by means of spTMS during the observation of the visual stimuli. MEP recording was performed in 3 spTMS sessions, 1 outside (Out-win session, first row) and 2 within (In-win sessions, middle and lower rows) the influence of rTMS. In the In-win sessions, virtual lesions were applied using 1 Hz rTMS over the IFC or the STS. Talairach coordinates corresponding to the projection of the IFC or STS sites on brain surface were estimated through a neuronavigation system (IFC mean surface coordinates ± SEM: x = −58.6 ± 0.5, y = 9.4 ± 0.5, z = 23.6 ± 0.4; STS: x = −62.9 ± 0.5, y = −52.5 ± 0.1, z = 9.4 ± 0.6; white blobs in the head model). In all sessions, spTMS was performed by stimulating the hand representation in M1 (FDI OSP: x = −38.2 ± 2.9, y = −19.5 ± 1.8, z = 56.9 ± 2.0; white crosses in the head model). (B) MEPs recorded from the FDI muscle of a representative subject during the observation of the 4 categories of stimuli. Top, middle, and low rows represent Out-win, In-win STS, and In-win IFC sessions,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624368-8375-463F-9E2E-D0268588AD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3, March 2013, Pages 570–580,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Schematic representation of experimental design and TMS perturb-and-measure protocol. MEPs were recorded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Schematic representation of experimental design and TMS perturb-and-measure protocol. MEPs were recorded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2024-04-27T04:24:13Z</dcterms:modified>
</cp:coreProperties>
</file>