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51B284-0347-458F-95D1-794E27E98D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03E652-3010-49B7-88A1-72631ED90C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Degree of subcortical differentiation in responses to /ba/ and /ga/ correlates with preschoolers' extent of musical practice (*P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942090-2A3B-4FAA-BB48-4BC1AFB265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9, September 2014, Pages 2512–2521,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Degree of subcortical differentiation in responses to /ba/ and /ga/ correlates with preschoolers' extent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Degree of subcortical differentiation in responses to /ba/ and /ga/ correlates with preschoolers' extent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2024-05-01T21:29:17Z</dcterms:modified>
</cp:coreProperties>
</file>