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CCF5AE-1A8E-4ED5-814F-FB5968C734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100788-F752-44CE-B605-615929FF31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F43B9D-412F-42FD-A875-746B2BF6D7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2024-04-27T00:48:05Z</dcterms:modified>
</cp:coreProperties>
</file>