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8BC1D3-CC93-42FC-83E8-623E945772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E669DB-6636-4090-882C-493C4AD3C4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Fasting and postprandial levels of sXBP-1 mRNA (A), CRT mRNA (B), and BiP/Grp78 mRNA (C) in peripheral mononuclear cells according to the type of fat consumed. Data were analyzed using analysis of variance for repeated measures. All values represent the mean ± SEs. Bars with different superscript letters depict statistically significantly differences (p &lt; .05). p1: diet effect, p2: time effect, and p3: Diet × Time interaction.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Gerontological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83AD1B-019E-4469-A206-322D6A9E11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Fasting and postprandial levels of p65 (RelA) mRNA (A), IKK-β mRNA (B), and IkB-α mRNA (C) in peripheral mononuclear cells according to the type of fat consumed. Data were analyzed using analysis of variance for repeated measures. All values represent the mean ± SEs. Bars with different superscript letters depict statistically significantly differences (p &lt; .05). p1: diet effect, p2: time effect, and p3: Diet × Time interaction.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Gerontological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83AD1B-019E-4469-A206-322D6A9E119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Fasting and postprandial levels of MMP-9 mRNA (A), IL1-β mRNA (B), and JNK-1 mRNA (C) in peripheral mononuclear cells according to the type of fat consumed. Data were analyzed using analysis of variance for repeated measures. All values represent the mean ± SEs. Bars with different superscript letters depict statistically significantly differences (p &lt; .05). p1: diet effect, p2: time effect, and p3: Diet × Time interaction.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Gerontological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83AD1B-019E-4469-A206-322D6A9E119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a/glr1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gerona/glr1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gerona/glr1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67A, Issue 1, January 2012, Pages 3–10,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https://doi.org/10.1093/gerona/glr167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Fasting and postprandial levels of sXBP-1 mRNA (A), CRT mRNA (B), and BiP/Grp78 mRNA (C) in peripheral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63900" y="1371600"/>
            <a:ext cx="26138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67A, Issue 1, January 2012, Pages 3–10,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https://doi.org/10.1093/gerona/glr167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Fasting and postprandial levels of p65 (RelA) mRNA (A), IKK-β mRNA (B), and IkB-α mRNA (C) in peripheral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51200" y="1371600"/>
            <a:ext cx="264422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67A, Issue 1, January 2012, Pages 3–10,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https://doi.org/10.1093/gerona/glr167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Fasting and postprandial levels of MMP-9 mRNA (A), IL1-β mRNA (B), and JNK-1 mRNA (C) in peripheral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76600" y="1371600"/>
            <a:ext cx="25834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3. Fasting and postprandial levels of sXBP-1 mRNA (A), CRT mRNA (B), and BiP/Grp78 mRNA (C) in peripheral ...</vt:lpstr>
      <vt:lpstr>Figure 1. Fasting and postprandial levels of p65 (RelA) mRNA (A), IKK-β mRNA (B), and IkB-α mRNA (C) in peripheral ...</vt:lpstr>
      <vt:lpstr>Figure 2. Fasting and postprandial levels of MMP-9 mRNA (A), IL1-β mRNA (B), and JNK-1 mRNA (C) in peripheral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2024-04-26T12:16:07Z</dcterms:modified>
</cp:coreProperties>
</file>