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0FBFE-592E-4053-998A-189E271746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69B2E-2DB5-4EEB-A12C-432792BFEA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Circle plot showing the comparison of eight Brucella genomes relative to a user-defined reference genome. The zoomed regions highlight insertions/deletions (colored versus white) and changes in conservation relative to the reference genome (going from blue representing the highest protein sequence similarity to red representing the lowest).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724A6-09F4-4191-AD0D-6DD1C4762E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12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42, Issue D1, 1 January 2014, Pages D206–D214,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https://doi.org/10.1093/nar/gkt1226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Circle plot showing the comparison of eight Brucella genomes relative to a user-defined reference genome.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Circle plot showing the comparison of eight Brucella genomes relative to a user-defined reference genome.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2024-04-26T02:24:24Z</dcterms:modified>
</cp:coreProperties>
</file>