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18C699-BB73-4E26-9FB4-B03F7ED1D06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1848CD-E6CA-432D-AA44-C7E74184D9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F32224-47CA-4424-A183-2437D8050F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2024-09-20T07:26:44Z</dcterms:modified>
</cp:coreProperties>
</file>