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F57F42-C980-4934-8E1B-44CC7CABCC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8DE8A4-74F6-4D8F-8223-9F0CCF731B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9EAB0-3ABC-4C1F-A2D3-BFC72E76A7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2024-09-19T04:33:47Z</dcterms:modified>
</cp:coreProperties>
</file>