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A4AEB9-A1E0-410A-B80C-D657A82E4C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C7A72-036B-4AF9-AC50-B5965CAB5E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94ACC-A396-44EF-A83D-3EC2F0B8E4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2024-05-11T03:18:52Z</dcterms:modified>
</cp:coreProperties>
</file>