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7D3B1E-16AF-4966-A6EC-FBB3BCBFEC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6BA38-6CBA-4148-978D-B242C4A13B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Distance to the L2 point from the binary system’s barycentre $r_{L_2}$ in units of the relative orbital separation a for mass ratio 0 ≤ q ≤ 1 (the solid upper curve, equation 5). The dashed curve shows the value $\sqrt{r_{L_2}/a}$ determining the angular momentum loss through L2.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2018 The Author(s) Published by Oxford University Press on behalf of the Royal Astronomical SocietyThis article is published and distributed under the terms of the Oxford University Press, Standard Journals Publication Model (https://academic.oup.com/journals/pages/about_us/legal/notices)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E02E3-7F5D-46F5-9739-3A82C6159F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Constraints on the mass ratio of SS433 for different values of parameters x = 1.0, 1.1, and α = 0.086 (left-hand panel) and 0.86 (right-hand panel) corresponding to the mass-loss rate $\dot{M}_\mathrm{v}=10^{-4}$ and $10^{-5} \, \mathrm{M}_\odot$ yr−1,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2018 The Author(s) Published by Oxford University Press on behalf of the Royal Astronomical SocietyThis article is published and distributed under the terms of the Oxford University Press, Standard Journals Publication Model (https://academic.oup.com/journals/pages/about_us/legal/notices)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E02E3-7F5D-46F5-9739-3A82C6159F0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y18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nras/sty18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479, Issue 4, October 2018, Pages 4844–4848, </a:t>
            </a:r>
            <a:r>
              <a:rPr lang="en-US" altLang="en-US" sz="1000">
                <a:solidFill>
                  <a:srgbClr val="333333"/>
                </a:solidFill>
                <a:hlinkClick r:id="rId3"/>
              </a:rPr>
              <a:t>https://doi.org/10.1093/mnras/sty1853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Distance to the L</a:t>
            </a:r>
            <a:r>
              <a:rPr lang="en-US" altLang="en-US" b="0" baseline="-25000"/>
              <a:t>2</a:t>
            </a:r>
            <a:r>
              <a:rPr lang="en-US" altLang="en-US" b="0"/>
              <a:t> point from the binary system’s barycentre $r_{L_2}$ in units of the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3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479, Issue 4, October 2018, Pages 4844–4848, </a:t>
            </a:r>
            <a:r>
              <a:rPr lang="en-US" altLang="en-US" sz="1000">
                <a:solidFill>
                  <a:srgbClr val="333333"/>
                </a:solidFill>
                <a:hlinkClick r:id="rId3"/>
              </a:rPr>
              <a:t>https://doi.org/10.1093/mnras/sty1853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Constraints on the mass ratio of SS433 for different values of parameters x = 1.0, 1.1, and α = 0.086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250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Distance to the L2 point from the binary system’s barycentre $r_{L_2}$ in units of the relative ...</vt:lpstr>
      <vt:lpstr>Figure 2. Constraints on the mass ratio of SS433 for different values of parameters x = 1.0, 1.1, and α = 0.086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2024-04-26T04:02:55Z</dcterms:modified>
</cp:coreProperties>
</file>