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43233E-7AED-4CD0-83AE-A5CB454054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9BF9D0-6B26-42DD-BE8C-A8945B9BCD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kind of verbal scale often adopted by forensic scientists. This version is taken from the expert report in R v Atkins: an image comparison (or facial mapping) case.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[2013]. Published by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2AEE56-3433-4A18-BF63-F59C0AE7CD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lpr/mgt0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Law Probab Risk</a:t>
            </a:r>
            <a:r>
              <a:rPr lang="en-US" altLang="en-US" sz="1000">
                <a:solidFill>
                  <a:srgbClr val="333333"/>
                </a:solidFill>
              </a:rPr>
              <a:t>, Volume 13, Issue 1, March 2014, Pages 1–25,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https://doi.org/10.1093/lpr/mgt011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The kind of verbal scale often adopted by forensic scientists. This version is taken from the expert report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The kind of verbal scale often adopted by forensic scientists. This version is taken from the expert report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2024-04-26T18:53:28Z</dcterms:modified>
</cp:coreProperties>
</file>