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81FA5-BCDA-4A76-914D-BA2DF3A477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3509B-6316-4BF2-97D6-6047C4D7EC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selective encoding task started with an encoding phase, during which participants observed sequences of scenes. (B) This was followed by a surprise retrieval phase, during which participants viewed scenes and indicated which had been observed during the encoding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41211-8A58-4F8F-AC56-343D8AEC7A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2574–2583,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The selective encoding task started with an encoding phase, during which participants observed sequences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The selective encoding task started with an encoding phase, during which participants observed sequences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2024-09-19T02:45:46Z</dcterms:modified>
</cp:coreProperties>
</file>