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54C549-D44E-4858-AE93-89D388EA65F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01CC59-CADA-4CAC-A94C-D62845A65D6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(A) The selective encoding task started with an encoding phase, during which participants observed sequences of scenes. (B) This was followed by a surprise retrieval phase, during which participants viewed scenes and indicated which had been observed during the encoding phase.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2386A3-0829-4FE5-BE8C-0508857215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0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9, September 2015, Pages 2574–2583,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(A) The selective encoding task started with an encoding phase, during which participants observed sequences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(A) The selective encoding task started with an encoding phase, during which participants observed sequences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2024-09-20T04:32:47Z</dcterms:modified>
</cp:coreProperties>
</file>