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84DFA-73D9-44C8-BCF8-001C654AD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A4D62-8A6A-402B-8BA3-624DC28470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E94D6-3823-4686-A1F9-3230E181B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2024-04-26T09:09:23Z</dcterms:modified>
</cp:coreProperties>
</file>