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67922-E0B5-4329-B286-070024B68F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120BE8-7CF5-43D7-B184-B85E964889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percentage increase in the ecSOD activity and the flow-mediated dilation in CoQ10-treated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1F84A-FADD-4EFC-B3DB-D11D8166D7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2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18, September 2007, Pages 2249–2255,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Correlation between percentage increase in the ecSOD activity and the flow-mediated dilation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Correlation between percentage increase in the ecSOD activity and the flow-mediated dilation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2024-04-26T07:09:00Z</dcterms:modified>
</cp:coreProperties>
</file>