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C2945-11EC-43AE-98F8-022E226D3B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D02B3E-208B-40EE-8086-CD883D8601E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Fig. 3. The 5′-untranslated region of the human FUT8 mRNA by 5′RACE and the 5′-flanking genomic sequences of the region. (A) The bold letters show exon 1 sequence determined by 5′RACE using SK-OV-3 cells. Exons 2 and 3 are boxed. The underlined ATG indicates initiation codon. (B) The sequences are the proximal promoter region of the FUT8 including 31 bases of exon 1 (bold letters). Dotted nucleotides are transcription-initiation sites determined by primer-extension analysis. An asterisk (*) indicates the 5′ end of 5′RACE products. Potential sequences for transcriptional elements are indicated.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9FA862-1E56-4CB9-A41D-91A696DD3B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lycob/10.6.6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Glycobiology</a:t>
            </a:r>
            <a:r>
              <a:rPr lang="en-US" altLang="en-US" sz="1000">
                <a:solidFill>
                  <a:srgbClr val="333333"/>
                </a:solidFill>
              </a:rPr>
              <a:t>, Volume 10, Issue 6, 1 June 2000, Pages 637–643,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https://doi.org/10.1093/glycob/10.6.637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Fig. 3. The 5′-untranslated region of the human FUT8 mRNA by 5′RACE and the 5′-flanking genomic sequences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The 5′-untranslated region of the human FUT8 mRNA by 5′RACE and the 5′-flanking genomic sequences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2024-04-26T03:24:19Z</dcterms:modified>
</cp:coreProperties>
</file>