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C1DEB5-DFC2-4F67-B763-45D62A47EF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C2E72D-780A-4189-B330-3F2544DFEB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DF8282-C51B-4B8A-B20E-45CD3FEB67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2024-04-26T09:21:14Z</dcterms:modified>
</cp:coreProperties>
</file>