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7AEEB4-7634-4DFB-BF63-FF629B41BCB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5EC2FF-AD0E-4DEF-99B0-6EE3DAC2BA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Behavioral tasks. (A) Memory-guided saccade task. A peripheral target was briefly flashed (200 ms) during central fixation. Animals were required to maintain fixation and to remember the location of the target, then to make a saccade to the location after the fixation point was extinguished. The peripheral target reappeared 400 ms later and remained visible for an additional 800–1200 ms. (B) Visually guided saccade task. A peripheral target appeared at the time of fixation point offset. (C) Refixation task. A peripheral target disappeared 800 ms following the initiation of visually guided saccade. Monkeys were required to make a second, return, saccade to the location of the initial fixation without any visual guidance. FP, fixation point; Tg, peripheral target.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75F1F7-C2D3-452B-AAFD-57B17F0A5C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6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7, July 2007, Pages 1504–1515,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https://doi.org/10.1093/cercor/bhl061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Behavioral tasks. (A) Memory-guided saccade task. A peripheral target was briefly flashed (200 ms) during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Behavioral tasks. (A) Memory-guided saccade task. A peripheral target was briefly flashed (200 ms) during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2024-04-26T21:30:31Z</dcterms:modified>
</cp:coreProperties>
</file>