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2C025-79FC-4F44-A004-800EA854A7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17981-5EFB-4F76-9B77-A0C2E0A3EF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FC4410-5DB4-4202-B064-76D5DC8CF7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2024-04-26T12:51:35Z</dcterms:modified>
</cp:coreProperties>
</file>