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45989-02B1-42AF-A462-24CC8A0F3D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04BB2-1714-4F1E-9C9D-35F201E664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8FCA0-AA63-467A-AE8A-DD0C2AD856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2024-04-26T20:34:55Z</dcterms:modified>
</cp:coreProperties>
</file>