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CF5EE-860F-4184-9D01-940E07B3D1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E694D-3A97-4B34-B238-13511DA25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9EF6E-32D0-4097-B153-0D6790CDC1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2024-04-26T03:59:48Z</dcterms:modified>
</cp:coreProperties>
</file>