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87A880-F734-4E9F-A65B-417EA168C0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7ED3B-A3BD-4674-B68E-4328E69011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398C7E-1A43-49ED-8C3D-63F969E082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2024-04-26T05:45:52Z</dcterms:modified>
</cp:coreProperties>
</file>