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192491-B3E0-4E6C-A9C3-C8E2A9DB47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D84D3A-F5CC-4A12-AB76-17E1E1940C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The cross section of the $^{16}$O + $^{16}$O elastic scattering at $E/A$ = 70 MeV (left) and of the $^{12}$C + $^{12}$C one at $E/A$ = 135 MeV (right), displayed as the
       ratio to the respective Rutherford cross sections. The meanings of the curves are the same as
       in Fig. 4. The cross sections are obtained with the DFM
       potentials in Fig. 4 but with the imaginary potential
       being multiplied by the renormalization factor $N_{\rm W}$ shown in the figures. The figures
       are taken from Ref. [23].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
      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E75D41-98F5-4F5B-8730-D4AECEA0D47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0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2016, Issue 6, June 2016, 06A106, </a:t>
            </a:r>
            <a:r>
              <a:rPr lang="en-US" altLang="en-US" sz="1000">
                <a:solidFill>
                  <a:srgbClr val="333333"/>
                </a:solidFill>
                <a:hlinkClick r:id="rId3"/>
              </a:rPr>
              <a:t>https://doi.org/10.1093/ptep/ptw072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The cross section of the $^{16}$O + $^{16}$O elastic scattering at $E/A$ = 70 MeV (left) and of the $^{12}$C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The cross section of the $^{16}$O + $^{16}$O elastic scattering at $E/A$ = 70 MeV (left) and of the $^{12}$C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2024-09-20T10:43:50Z</dcterms:modified>
</cp:coreProperties>
</file>