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72192491-B3E0-4E6C-A9C3-C8E2A9DB47F4}"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35D84D3A-F5CC-4A12-AB76-17E1E1940CD1}"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 5. </a:t>
            </a:r>
            <a:r>
              <a:rPr lang="en-US" altLang="en-US">
                <a:latin typeface="Arial" pitchFamily="34" charset="0"/>
                <a:ea typeface="Arial" pitchFamily="34" charset="0"/>
              </a:rPr>
              <a:t>The cross section of the $^{16}$O + $^{16}$O elastic scattering at $E/A$ = 70 MeV (left) and of the $^{12}$C + $^{12}$C one at $E/A$ = 135 MeV (right), displayed as the
       ratio to the respective Rutherford cross sections. The meanings of the curves are the same as
       in Fig. 4. The cross sections are obtained with the DFM
       potentials in Fig. 4 but with the imaginary potential
       being multiplied by the renormalization factor $N_{\rm W}$ shown in the figures. The figures
       are taken from Ref. [23].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Author(s) 2016. Published by Oxford University Press on behalf of the
     Physical Society of Japan.This is an Open Access article distributed under the terms of the Creative Commons
      Attribution License (http://creativecommons.org/licenses/by/4.0/), which permits unrestricted reuse,
      distribution, and reproduction in any medium, provided the original work is properly cited.
      Funded by SCOAP3</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9FE75D41-98F5-4F5B-8730-D4AECEA0D471}"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ptep/ptw072"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Prog Theor Exp Phys</a:t>
            </a:r>
            <a:r>
              <a:rPr lang="en-US" altLang="en-US" sz="1000">
                <a:solidFill>
                  <a:srgbClr val="333333"/>
                </a:solidFill>
              </a:rPr>
              <a:t>, Volume 2016, Issue 6, June 2016, 06A106, </a:t>
            </a:r>
            <a:r>
              <a:rPr lang="en-US" altLang="en-US" sz="1000">
                <a:solidFill>
                  <a:srgbClr val="333333"/>
                </a:solidFill>
                <a:hlinkClick r:id="rId3"/>
              </a:rPr>
              <a:t>https://doi.org/10.1093/ptep/ptw072</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 5. </a:t>
            </a:r>
            <a:r>
              <a:rPr lang="en-US" altLang="en-US" b="0"/>
              <a:t>The cross section of the $^{16}$O + $^{16}$O elastic scattering at $E/A$ = 70 MeV (left) and of the $^{12}$C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 5. The cross section of the $^{16}$O + $^{16}$O elastic scattering at $E/A$ = 70 MeV (left) and of the $^{12}$C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2024-09-20T10:43:50Z</dcterms:modified>
</cp:coreProperties>
</file>