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C41DD7-1230-4A9E-B8F1-ACB748124A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B54A39-2FAF-40DC-8160-81F03708BE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Effect of GSE on phospho-H2A.X, Brca1 and Rad51 foci formation in HNSCC cells. Detroit 562 and FaDu cells were treated with GSE (40 μg/ml) for 24 h and then probed with specific primary antibodies for ( A ) phospho-H2A.X (Ser139), ( B ) Brca1 and ( C ) Rad51 as detailed in ‘Materials and methods’. Thereafter, cells were incubated with fluorescein isothiocyanate-tagged secondary antibodies and counterstained with 4′,6′-diamidino-2-phenylindole (DAPI). Cells were finally visualized under Nikon D eclipse C1 confocal microscope and images were processed using EZ-C1 Free-viewer software. Data, representative of experiment done in triplicate, show the subnuclear foci formation for phospho-H2A.X, Brca1 and Rad51 after GSE treatment. Mitomycin C (20 ng/ml for 24 h)-treated cells were used as positive control.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512923-7911-4E72-B9AC-0F5FD7AB2F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s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33, Issue 4, April 2012, Pages 848–858,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Effect of GSE on phospho-H2A.X, Brca1 and Rad51 foci formation in HNSCC cells. Detroit 562 and FaDu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Effect of GSE on phospho-H2A.X, Brca1 and Rad51 foci formation in HNSCC cells. Detroit 562 and FaDu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2024-04-26T11:36:35Z</dcterms:modified>
</cp:coreProperties>
</file>