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9D106F-FFC0-4E35-BF69-3D952F9A43E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0F3CB43-2BA3-4FC6-AEE5-6A1F812D961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D5B299C-AC13-4249-B244-D91C43884C4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2024-09-19T02:37:17Z</dcterms:modified>
</cp:coreProperties>
</file>