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EBDAA3-47D7-497C-8FCA-8F2344964A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55E81A-634E-48E0-8A7F-20FBD1BF20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631A2-FE9D-4E51-A132-5D32AAF12E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2024-09-20T04:12:07Z</dcterms:modified>
</cp:coreProperties>
</file>