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D106F-FFC0-4E35-BF69-3D952F9A43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3CB43-2BA3-4FC6-AEE5-6A1F812D96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B299C-AC13-4249-B244-D91C43884C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2024-09-19T02:37:17Z</dcterms:modified>
</cp:coreProperties>
</file>