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0506B-42DC-4670-BC84-FE656C2AC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67643-7FE5-4A29-9C96-05F9CDF8A6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971A6-39D0-4FA0-9584-4917D824A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2024-05-08T16:38:17Z</dcterms:modified>
</cp:coreProperties>
</file>