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E6B02-4036-4472-9C10-6858D23D59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3CC28-A1BB-4356-8F33-59A2AF6C3E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Approximate locations of the hospitals in the Surveillance and Control of Pathogens of Epidemiological Importance [SCOPE]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783B7-9B99-488E-AADB-8435D88366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19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3, 1 August 2004, Pages 309–317,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https://doi.org/10.1086/421946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Approximate locations of the hospitals in the Surveillance and Control of Pathogens of Epidemiological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Approximate locations of the hospitals in the Surveillance and Control of Pathogens of Epidemiological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2024-04-26T18:51:07Z</dcterms:modified>
</cp:coreProperties>
</file>