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B98F7B-AFD3-49EE-84B1-C646CE9DA8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4052E3-E742-4B39-9703-9CD5B8C7F6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6E7C7-C831-4F71-998B-58B0B7C4EB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2024-04-27T01:13:32Z</dcterms:modified>
</cp:coreProperties>
</file>