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96243-80DD-492A-B55F-B65AF2A2E2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36902-4246-488F-8B99-B8452C823E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T-cell infiltration in lesion areas and expression of microglia activation antigens. There is a significant correlation between the number of CD3+ T-cells and the expression of MHC-class I in microglia within lesions. This is not the case for iNOS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D8154-4478-4A27-90AA-E162A76489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11, November 2007, Pages 2800–2815,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Correlation between T-cell infiltration in lesion areas and expression of microglia activation antigens.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Correlation between T-cell infiltration in lesion areas and expression of microglia activation antigens.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2024-04-26T18:45:08Z</dcterms:modified>
</cp:coreProperties>
</file>