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8DD33C-A455-45D5-BB80-E5DA2CB5C2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02EF26-130A-4F3C-B1A4-D7B7A2CB43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Ultrasound of the patient's abdominal wall, revealing a large defect with small bowel herniation adjacent to the skin.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and JSCR Publishing Ltd. All rights reserved. © The Author 2014.This is an Open Access article distributed under the terms of the Creative Commons Attribution Non-Commercial License (http://creativecommons.org/licenses/by-nc/3.0/),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0142BD-03CE-40DB-882C-16A92D5936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Dehiscence of the rectus sheath, resulting in small bowel herniation.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and JSCR Publishing Ltd. All rights reserved. © The Author 2014.This is an Open Access article distributed under the terms of the Creative Commons Attribution Non-Commercial License (http://creativecommons.org/licenses/by-nc/3.0/),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0142BD-03CE-40DB-882C-16A92D59361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scr/rju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scr/rju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Surg Case Rep</a:t>
            </a:r>
            <a:r>
              <a:rPr lang="en-US" altLang="en-US" sz="1000">
                <a:solidFill>
                  <a:srgbClr val="333333"/>
                </a:solidFill>
              </a:rPr>
              <a:t>, Volume 2014, Issue 5, May 2014, rju031,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https://doi.org/10.1093/jscr/rju031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1: </a:t>
            </a:r>
            <a:r>
              <a:rPr lang="en-US" altLang="en-US" b="0"/>
              <a:t>Ultrasound of the patient's abdominal wall, revealing a large defect with small bowel herniation adjacent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27200" y="1371600"/>
            <a:ext cx="568741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Surg Case Rep</a:t>
            </a:r>
            <a:r>
              <a:rPr lang="en-US" altLang="en-US" sz="1000">
                <a:solidFill>
                  <a:srgbClr val="333333"/>
                </a:solidFill>
              </a:rPr>
              <a:t>, Volume 2014, Issue 5, May 2014, rju031,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https://doi.org/10.1093/jscr/rju031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2: </a:t>
            </a:r>
            <a:r>
              <a:rPr lang="en-US" altLang="en-US" b="0"/>
              <a:t>Dehiscence of the rectus sheath, resulting in small bowel herniation.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3393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1: Ultrasound of the patient's abdominal wall, revealing a large defect with small bowel herniation adjacent to ...</vt:lpstr>
      <vt:lpstr>Figure 2: Dehiscence of the rectus sheath, resulting in small bowel herniation.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2024-04-27T02:27:56Z</dcterms:modified>
</cp:coreProperties>
</file>