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61046-E8B9-4C26-898D-CFC7993CDD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F76861-4835-4DF7-97AD-445DCB5C50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8350B-4D53-4626-A0EA-0966691E9D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2024-04-26T08:02:53Z</dcterms:modified>
</cp:coreProperties>
</file>