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2F9CFA-74D6-4880-8ECE-E741FB5CEB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83C46C-B73F-43A1-97F0-C2BDB60A4E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Morphological changes in the venous wall and the development of neointimal hyperplasia (NH) over time. The animals were sacrificed at the various time points as indicated above each panel and the histological sections obtained from the explanted anastomosis between the graft (G) and the vein were stained using the Elastin van Gieson stain. The images were obtained at 30 times magnification. These panels show that NH was already observed by day 7 and increased with time. No NH was observed at day 1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ERA-EDTA.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DC410C-FDBD-4BA2-B111-EE0E74B99A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m4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22, Issue 11, November 2007, Pages 3139–3146, </a:t>
            </a:r>
            <a:r>
              <a:rPr lang="en-US" altLang="en-US" sz="1000">
                <a:solidFill>
                  <a:srgbClr val="333333"/>
                </a:solidFill>
                <a:hlinkClick r:id="rId3"/>
              </a:rPr>
              <a:t>https://doi.org/10.1093/ndt/gfm415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Morphological changes in the venous wall and the development of neointimal hyperplasia (NH) over time.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Morphological changes in the venous wall and the development of neointimal hyperplasia (NH) over time.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2024-04-26T18:11:23Z</dcterms:modified>
</cp:coreProperties>
</file>