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6A38294-E674-49A4-8263-8475A489237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DD656B-CE45-40BE-924A-E5EDAAC4352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Current French warnings and the four tested stimuli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Public Health Association.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CDF7501-E609-48F2-9B07-CCDCDEB70D9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pub/ckw2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J Public Health</a:t>
            </a:r>
            <a:r>
              <a:rPr lang="en-US" altLang="en-US" sz="1000">
                <a:solidFill>
                  <a:srgbClr val="333333"/>
                </a:solidFill>
              </a:rPr>
              <a:t>, Volume 27, Issue 4, August 2017, Pages 699–704,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https://doi.org/10.1093/eurpub/ckw263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Current French warnings and the four tested stimuli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0951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 Current French warnings and the four tested stimuli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2024-04-27T01:46:46Z</dcterms:modified>
</cp:coreProperties>
</file>