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3DDF2-E435-4D8E-81FC-7BC37FF555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CF720-8FD1-4B5F-98FF-73E894A408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10D0C-E8DB-4038-A58C-96D196C265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2024-04-27T05:17:46Z</dcterms:modified>
</cp:coreProperties>
</file>