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CD496E-FBAF-485F-86F9-B89C1E7AE52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540C2B-41A1-48D9-BD56-62B6684C4D6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standard Palgrave cover used on many IR books in its Palgrave Studies in International Relations series. Cover image reprinted with permission from Palgrave.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Reprinted with permission from Robert Litwak. Image by Kathy Butterfield.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Reprinted with permission from Zed Books.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Reprinted with permission from Oxford University Press. Image designed by David Stevenson.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Reprinted with permission from Palgrave.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Reprinted with permission from Palgrave.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Reprinted with permission from W. W. Norton.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Cartoon by Morten Morland. Published in The Times, March 3, 2014. Reprinted with permission from Morten Morland.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metal ball swinging between three magnets (image by the author).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E63527-FB27-4247-934A-DD7421640591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isr/vi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standard Palgrave cover used on many IR books in its Palgrave Studies in International Relations series.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28833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Reprinted with permission from Robert Litwak. Image by Kathy Butterfield.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792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Reprinted with permission from Zed Books.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454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Reprinted with permission from Oxford University Press. Image designed by David Stevenson.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11500" y="1371600"/>
            <a:ext cx="29307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Reprinted with permission from Palgrave.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28999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Reprinted with permission from Palgrave.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454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Reprinted with permission from W. W. Norton.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44800" y="1371600"/>
            <a:ext cx="346363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Cartoon by Morten Morland. Published in The Times, March 3, 2014. Reprinted with permission from Morten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265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Rev</a:t>
            </a:r>
            <a:r>
              <a:rPr lang="en-US" altLang="en-US" sz="1000">
                <a:solidFill>
                  <a:srgbClr val="333333"/>
                </a:solidFill>
              </a:rPr>
              <a:t>, Volume 19, Issue 3, September 2017, Pages 337–361,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https://doi.org/10.1093/isr/viw039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A metal ball swinging between three magnets (image by the author).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9900" y="1371600"/>
            <a:ext cx="31328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The standard Palgrave cover used on many IR books in its Palgrave Studies in International Relations series. ...</vt:lpstr>
      <vt:lpstr>Figure 2. Reprinted with permission from Robert Litwak. Image by Kathy Butterfield.
</vt:lpstr>
      <vt:lpstr>Figure 3. Reprinted with permission from Zed Books.
</vt:lpstr>
      <vt:lpstr>Figure 5. Reprinted with permission from Oxford University Press. Image designed by David Stevenson.
</vt:lpstr>
      <vt:lpstr>Figure 6. Reprinted with permission from Palgrave.
</vt:lpstr>
      <vt:lpstr>Figure 7. Reprinted with permission from Palgrave.
</vt:lpstr>
      <vt:lpstr>Figure 8. Reprinted with permission from W. W. Norton.
</vt:lpstr>
      <vt:lpstr>Figure 4. Cartoon by Morten Morland. Published in The Times, March 3, 2014. Reprinted with permission from Morten ...</vt:lpstr>
      <vt:lpstr>Figure 9. A metal ball swinging between three magnets (image by the author).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2024-04-26T01:14:10Z</dcterms:modified>
</cp:coreProperties>
</file>