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063F8F-1F19-4484-AABB-2CF5594938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3E1D85-FA06-4E35-95B5-631EBCDAEA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Increased spiking and bursting activity in CA1 pyramidal neurons of presymptomatic TKO mice. (A–C) Firing behavior of regular-spiking CA1 pyramidal cells in young WT and TKO mice. Representative current-clamp recordings (A), input resistance (B), and spiking frequency plotted as a function of the injected current (C) are shown. Data in B and C are means ± SEM (WT, n = 22 and n = 21; TKO, n = 24 and n = 16; in panels B and C, respectively). (D–F) Firing behavior of representative bursting CA1 pyramidal cells in young WT and TKO mice (D). The membrane threshold (means ± SEM) to evoke bursts was lower in TKO (n = 18) than in WT (n = 14) neurons (E), whereas the intraburst frequency (means ± SEM) was higher in TKO than in WT neurons. Data were analyzed by using one-way ANOVA for repeated measures or the Student's t-test (*P  0.05, chi-square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BDA795-7D57-43B2-B4FA-E3D12974C9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0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3, March 2013, Pages 581–593,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Increased spiking and bursting activity in CA1 pyramidal neurons of presymptomatic TKO mice. (A–C) Firing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Increased spiking and bursting activity in CA1 pyramidal neurons of presymptomatic TKO mice. (A–C) Firing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2024-04-26T20:21:06Z</dcterms:modified>
</cp:coreProperties>
</file>