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C21820-ADC3-43A2-BFF0-28CA1CACA7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1AD01A-3BA1-49FF-BAF3-6566C12D2E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Theoretical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22E4D7-EF1E-4A75-8EBF-17C55F482A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19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13, Issue 2, March 2006, Pages 197–205,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https://doi.org/10.1197/jamia.M1930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Theoretical model.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Theoretical model.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2024-04-26T14:38:54Z</dcterms:modified>
</cp:coreProperties>
</file>