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C7AA5-9CD4-4AC1-AFE7-FC1EFF5452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E8CF37-23E0-45CE-8A43-F7CC02E5F7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waves between response-locked event-related brain potentials elicited by correct incongruent trials and intrusion errors at midline frontal (Fz), central (Cz) and parietal (Pz) sites.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CC526-346A-44AC-80D3-E30064ED85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8.8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8, August 2002, Pages 840–846,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https://doi.org/10.1093/cercor/12.8.840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Difference waves between response-locked event-related brain potentials elicited by correct incongruent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Difference waves between response-locked event-related brain potentials elicited by correct incongruent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2024-04-26T04:41:51Z</dcterms:modified>
</cp:coreProperties>
</file>