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F258F-A877-4BFC-8C53-A06A522A9E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17B8F-29D2-4BDC-94F2-21F51550E1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Population Pyramid Asembo, Gem and Karemo, KEMRI/CDC HDSS, 2009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9301E-F0B6-4A5E-BE69-290893A0E9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977–987,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Population Pyramid Asembo, Gem and Karemo, KEMRI/CDC HDSS, 2009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Population Pyramid Asembo, Gem and Karemo, KEMRI/CDC HDSS, 2009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2024-04-26T13:08:46Z</dcterms:modified>
</cp:coreProperties>
</file>