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A99F84-6EA2-4C28-B7C8-7BBF691A41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AF9A2C-12B4-4EB6-BB5C-66FDA7F779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Percent signal change from MFG observed during correct rejections to studied lures (dark bars) and nonstudied lures (light bars) on each test. In posterior MFG, analyses on the word test revealed an age × lure interaction, indicating that lure difficulty modulated activity (studied lure &gt; nonstudied lure) only in younger adults. The picture test showed a similar pattern, but the interaction was not significant. By contrast, anterior MFG showed lure effects but no age interactions. Standard error of the mean is represented in the error bars. Asterisks indicate t-test significance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6B8F51-5C31-4351-A8A5-37E69A8929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1049–1060, </a:t>
            </a:r>
            <a:r>
              <a:rPr lang="en-US" altLang="en-US" sz="1000">
                <a:solidFill>
                  <a:srgbClr val="333333"/>
                </a:solidFill>
                <a:hlinkClick r:id="rId3"/>
              </a:rPr>
              <a:t>https://doi.org/10.1093/cercor/bhs064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Percent signal change from MFG observed during correct rejections to studied lures (dark bars) and nonstudied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Percent signal change from MFG observed during correct rejections to studied lures (dark bars) and nonstudied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2024-04-26T08:33:30Z</dcterms:modified>
</cp:coreProperties>
</file>