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A1DD1-43E4-4790-9F2D-66D9B14869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9EDBD-FD74-426B-8231-75A4529ACA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effect of depression and cognitive status on instrumental activities of daily living (IADL)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Gerontological Society of America.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B032AA-4F2B-4E65-BBAA-3A63A95E16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n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64A, Issue 2, February 2009, Pages 230–236,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https://doi.org/10.1093/gerona/gln023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Interaction effect of depression and cognitive status on instrumental activities of daily living (IADL)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Interaction effect of depression and cognitive status on instrumental activities of daily living (IADL)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2024-04-26T15:26:24Z</dcterms:modified>
</cp:coreProperties>
</file>