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28D429-417C-4BBA-BAA5-0F845DB62F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8C86E6-500B-4C46-B521-F0D8AA9B4B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Data for three illustrative participants in the single letter task. The slowest (lowest vi) patients from parietal (JA, grey squares) and frontal (MS, white triangles) groups are compared with the median control (HG, black diamonds). For each participant, solid curve shows theoretical fit to the data by equation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9ADAC0-96FA-4418-9797-067FC70920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1469–1484, </a:t>
            </a:r>
            <a:r>
              <a:rPr lang="en-US" altLang="en-US" sz="1000">
                <a:solidFill>
                  <a:srgbClr val="333333"/>
                </a:solidFill>
                <a:hlinkClick r:id="rId3"/>
              </a:rPr>
              <a:t>https://doi.org/10.1093/cercor/bhi029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Data for three illustrative participants in the single letter task. The slowest (lowest v</a:t>
            </a:r>
            <a:r>
              <a:rPr lang="en-US" altLang="en-US" b="0" baseline="-25000"/>
              <a:t>i</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Data for three illustrative participants in the single letter task. The slowest (lowest vi)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2024-04-26T12:43:32Z</dcterms:modified>
</cp:coreProperties>
</file>